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81" d="100"/>
          <a:sy n="81" d="100"/>
        </p:scale>
        <p:origin x="16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  <a:p>
            <a:endParaRPr lang="en-US" dirty="0"/>
          </a:p>
          <a:p>
            <a:r>
              <a:rPr lang="en-US" dirty="0"/>
              <a:t>No elaboration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of doing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responsibility for your projects. My duty is to fix the bugs, worry about the end-user experience, etc. Don’t be someone who just follows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online research. How to make the product user-friendly. No confusion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an error in the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in the right direction</a:t>
            </a:r>
          </a:p>
          <a:p>
            <a:pPr lvl="2"/>
            <a:r>
              <a:rPr lang="en-US" sz="1200" dirty="0"/>
              <a:t>Compare the delta between the current temp and the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Transition 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Transition 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are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5098</TotalTime>
  <Words>1146</Words>
  <Application>Microsoft Office PowerPoint</Application>
  <PresentationFormat>Widescreen</PresentationFormat>
  <Paragraphs>205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李 承洺</cp:lastModifiedBy>
  <cp:revision>13</cp:revision>
  <dcterms:created xsi:type="dcterms:W3CDTF">2023-08-04T16:27:34Z</dcterms:created>
  <dcterms:modified xsi:type="dcterms:W3CDTF">2023-08-16T21:34:33Z</dcterms:modified>
</cp:coreProperties>
</file>